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Bebas Neue Cyrillic" panose="020B0604020202020204" charset="0"/>
      <p:regular r:id="rId7"/>
    </p:embeddedFont>
    <p:embeddedFont>
      <p:font typeface="Open Sans Bold" panose="020B0604020202020204" charset="0"/>
      <p:regular r:id="rId8"/>
    </p:embeddedFont>
    <p:embeddedFont>
      <p:font typeface="Open Sauce Heavy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4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940013" cy="967838"/>
          </a:xfrm>
          <a:custGeom>
            <a:avLst/>
            <a:gdLst/>
            <a:ahLst/>
            <a:cxnLst/>
            <a:rect l="l" t="t" r="r" b="b"/>
            <a:pathLst>
              <a:path w="940013" h="967838">
                <a:moveTo>
                  <a:pt x="0" y="0"/>
                </a:moveTo>
                <a:lnTo>
                  <a:pt x="940013" y="0"/>
                </a:lnTo>
                <a:lnTo>
                  <a:pt x="940013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96805" y="1207627"/>
            <a:ext cx="664885" cy="439783"/>
          </a:xfrm>
          <a:custGeom>
            <a:avLst/>
            <a:gdLst/>
            <a:ahLst/>
            <a:cxnLst/>
            <a:rect l="l" t="t" r="r" b="b"/>
            <a:pathLst>
              <a:path w="664885" h="439783">
                <a:moveTo>
                  <a:pt x="0" y="0"/>
                </a:moveTo>
                <a:lnTo>
                  <a:pt x="664885" y="0"/>
                </a:lnTo>
                <a:lnTo>
                  <a:pt x="664885" y="439783"/>
                </a:lnTo>
                <a:lnTo>
                  <a:pt x="0" y="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626408"/>
            <a:ext cx="598406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DOLMAN LOPEZ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LUIS LATORRE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EDUARDO FABRE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8022" y="1226869"/>
            <a:ext cx="53175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AULA ROMEO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30402"/>
            <a:ext cx="7359169" cy="225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3"/>
              </a:lnSpc>
            </a:pPr>
            <a:r>
              <a:rPr lang="en-US" sz="5304" b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Chrome Sandbox Bypass vulnerability (CVE-2012-5376)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10000"/>
    </mc:Choice>
    <mc:Fallback>
      <p:transition spd="slow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2151" y="2948905"/>
            <a:ext cx="12680298" cy="8337296"/>
          </a:xfrm>
          <a:custGeom>
            <a:avLst/>
            <a:gdLst/>
            <a:ahLst/>
            <a:cxnLst/>
            <a:rect l="l" t="t" r="r" b="b"/>
            <a:pathLst>
              <a:path w="12680298" h="8337296">
                <a:moveTo>
                  <a:pt x="0" y="0"/>
                </a:moveTo>
                <a:lnTo>
                  <a:pt x="12680298" y="0"/>
                </a:lnTo>
                <a:lnTo>
                  <a:pt x="12680298" y="8337296"/>
                </a:lnTo>
                <a:lnTo>
                  <a:pt x="0" y="833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8345" y="2458352"/>
            <a:ext cx="4087739" cy="3417509"/>
          </a:xfrm>
          <a:custGeom>
            <a:avLst/>
            <a:gdLst/>
            <a:ahLst/>
            <a:cxnLst/>
            <a:rect l="l" t="t" r="r" b="b"/>
            <a:pathLst>
              <a:path w="4087739" h="3417509">
                <a:moveTo>
                  <a:pt x="0" y="0"/>
                </a:moveTo>
                <a:lnTo>
                  <a:pt x="4087740" y="0"/>
                </a:lnTo>
                <a:lnTo>
                  <a:pt x="4087740" y="3417509"/>
                </a:lnTo>
                <a:lnTo>
                  <a:pt x="0" y="341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5356085" y="4167107"/>
            <a:ext cx="6265886" cy="0"/>
          </a:xfrm>
          <a:prstGeom prst="line">
            <a:avLst/>
          </a:prstGeom>
          <a:ln w="38100" cap="flat">
            <a:solidFill>
              <a:srgbClr val="FCD739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210026" y="1076325"/>
            <a:ext cx="17049274" cy="150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93"/>
              </a:lnSpc>
            </a:pPr>
            <a:r>
              <a:rPr lang="en-US" sz="5304" b="1" dirty="0" err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Vulnerabilidad</a:t>
            </a:r>
            <a:r>
              <a:rPr lang="en-US" sz="5304" b="1" dirty="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: Google Chrome Sandbox Bypass (CVE-2012-5376)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21971" y="3263820"/>
            <a:ext cx="5330557" cy="17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Vulnerable:</a:t>
            </a: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Esta vulnerabilidad afecta a Google Chrome, específicamente a su implementación de Inter-Process Communication (IPC) antes de la versión 22.0.1229.94.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7CEB7A9-AB0F-B8F7-1A59-E5EA319A6038}"/>
              </a:ext>
            </a:extLst>
          </p:cNvPr>
          <p:cNvGrpSpPr/>
          <p:nvPr/>
        </p:nvGrpSpPr>
        <p:grpSpPr>
          <a:xfrm>
            <a:off x="1268345" y="6456671"/>
            <a:ext cx="15990955" cy="3376170"/>
            <a:chOff x="1268345" y="6456671"/>
            <a:chExt cx="15990955" cy="3376170"/>
          </a:xfrm>
        </p:grpSpPr>
        <p:sp>
          <p:nvSpPr>
            <p:cNvPr id="5" name="Freeform 5"/>
            <p:cNvSpPr/>
            <p:nvPr/>
          </p:nvSpPr>
          <p:spPr>
            <a:xfrm>
              <a:off x="1268345" y="6456671"/>
              <a:ext cx="4087739" cy="3376170"/>
            </a:xfrm>
            <a:custGeom>
              <a:avLst/>
              <a:gdLst/>
              <a:ahLst/>
              <a:cxnLst/>
              <a:rect l="l" t="t" r="r" b="b"/>
              <a:pathLst>
                <a:path w="4087739" h="3376170">
                  <a:moveTo>
                    <a:pt x="0" y="0"/>
                  </a:moveTo>
                  <a:lnTo>
                    <a:pt x="4087740" y="0"/>
                  </a:lnTo>
                  <a:lnTo>
                    <a:pt x="4087740" y="3376169"/>
                  </a:lnTo>
                  <a:lnTo>
                    <a:pt x="0" y="3376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1621971" y="6844392"/>
              <a:ext cx="5637329" cy="1758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b="1" u="sng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Descripción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Permite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atacantes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remotos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eludir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las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restricciones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del sandbox de Chrome, lo que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permite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escribir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archivos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arbitrarios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sistema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operativo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comprometiendo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la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seguridad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del </a:t>
              </a:r>
              <a:r>
                <a:rPr lang="en-US" sz="20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usuario</a:t>
              </a:r>
              <a:r>
                <a:rPr lang="en-US" sz="20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5356085" y="8144756"/>
              <a:ext cx="6265886" cy="0"/>
            </a:xfrm>
            <a:prstGeom prst="line">
              <a:avLst/>
            </a:prstGeom>
            <a:ln w="38100" cap="flat">
              <a:solidFill>
                <a:srgbClr val="FCD739"/>
              </a:solidFill>
              <a:prstDash val="sysDot"/>
              <a:headEnd type="none" w="sm" len="sm"/>
              <a:tailEnd type="arrow" w="med" len="sm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4703" y="369902"/>
            <a:ext cx="7192453" cy="20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 b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MÉTODO DE EXPLOTACIÓN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D92BF9D-ED14-83F9-152A-8CF3C0F0E6EE}"/>
              </a:ext>
            </a:extLst>
          </p:cNvPr>
          <p:cNvGrpSpPr/>
          <p:nvPr/>
        </p:nvGrpSpPr>
        <p:grpSpPr>
          <a:xfrm>
            <a:off x="394703" y="312752"/>
            <a:ext cx="16864597" cy="4328600"/>
            <a:chOff x="394703" y="312752"/>
            <a:chExt cx="16864597" cy="4328600"/>
          </a:xfrm>
        </p:grpSpPr>
        <p:sp>
          <p:nvSpPr>
            <p:cNvPr id="3" name="Freeform 3"/>
            <p:cNvSpPr/>
            <p:nvPr/>
          </p:nvSpPr>
          <p:spPr>
            <a:xfrm>
              <a:off x="13500577" y="312752"/>
              <a:ext cx="3758723" cy="2502075"/>
            </a:xfrm>
            <a:custGeom>
              <a:avLst/>
              <a:gdLst/>
              <a:ahLst/>
              <a:cxnLst/>
              <a:rect l="l" t="t" r="r" b="b"/>
              <a:pathLst>
                <a:path w="3758723" h="2502075">
                  <a:moveTo>
                    <a:pt x="0" y="0"/>
                  </a:moveTo>
                  <a:lnTo>
                    <a:pt x="3758723" y="0"/>
                  </a:lnTo>
                  <a:lnTo>
                    <a:pt x="3758723" y="2502075"/>
                  </a:lnTo>
                  <a:lnTo>
                    <a:pt x="0" y="2502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394703" y="2706508"/>
              <a:ext cx="5505674" cy="1934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80"/>
                </a:lnSpc>
              </a:pP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Condición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Previa: El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atacante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generalmente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utiliza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ingeniería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social para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convencer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al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usuario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 que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haga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clic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un enlace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malicioso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o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visite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un sitio web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comprometido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164179" y="1506640"/>
              <a:ext cx="7328932" cy="2205390"/>
              <a:chOff x="0" y="0"/>
              <a:chExt cx="9771910" cy="2940520"/>
            </a:xfrm>
          </p:grpSpPr>
          <p:sp>
            <p:nvSpPr>
              <p:cNvPr id="11" name="AutoShape 11"/>
              <p:cNvSpPr/>
              <p:nvPr/>
            </p:nvSpPr>
            <p:spPr>
              <a:xfrm>
                <a:off x="132" y="2889720"/>
                <a:ext cx="4885757" cy="25400"/>
              </a:xfrm>
              <a:prstGeom prst="line">
                <a:avLst/>
              </a:prstGeom>
              <a:ln w="50800" cap="flat">
                <a:solidFill>
                  <a:srgbClr val="F46246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12" name="AutoShape 12"/>
              <p:cNvSpPr/>
              <p:nvPr/>
            </p:nvSpPr>
            <p:spPr>
              <a:xfrm>
                <a:off x="4885889" y="76199"/>
                <a:ext cx="0" cy="2838921"/>
              </a:xfrm>
              <a:prstGeom prst="line">
                <a:avLst/>
              </a:prstGeom>
              <a:ln w="50800" cap="flat">
                <a:solidFill>
                  <a:srgbClr val="F46246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13" name="AutoShape 13"/>
              <p:cNvSpPr/>
              <p:nvPr/>
            </p:nvSpPr>
            <p:spPr>
              <a:xfrm>
                <a:off x="4886021" y="25400"/>
                <a:ext cx="4885757" cy="25400"/>
              </a:xfrm>
              <a:prstGeom prst="line">
                <a:avLst/>
              </a:prstGeom>
              <a:ln w="50800" cap="flat">
                <a:solidFill>
                  <a:srgbClr val="F46246"/>
                </a:solidFill>
                <a:prstDash val="sysDot"/>
                <a:headEnd type="none" w="sm" len="sm"/>
                <a:tailEnd type="none" w="sm" len="sm"/>
              </a:ln>
            </p:spPr>
          </p:sp>
        </p:grp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9B8E6E1-2550-5FBF-0B29-E065CAEBA6AA}"/>
              </a:ext>
            </a:extLst>
          </p:cNvPr>
          <p:cNvGrpSpPr/>
          <p:nvPr/>
        </p:nvGrpSpPr>
        <p:grpSpPr>
          <a:xfrm>
            <a:off x="1666648" y="3330498"/>
            <a:ext cx="15592652" cy="3816550"/>
            <a:chOff x="1666648" y="3330498"/>
            <a:chExt cx="15592652" cy="3816550"/>
          </a:xfrm>
        </p:grpSpPr>
        <p:sp>
          <p:nvSpPr>
            <p:cNvPr id="4" name="Freeform 4"/>
            <p:cNvSpPr/>
            <p:nvPr/>
          </p:nvSpPr>
          <p:spPr>
            <a:xfrm>
              <a:off x="13500577" y="3330498"/>
              <a:ext cx="3758723" cy="2621709"/>
            </a:xfrm>
            <a:custGeom>
              <a:avLst/>
              <a:gdLst/>
              <a:ahLst/>
              <a:cxnLst/>
              <a:rect l="l" t="t" r="r" b="b"/>
              <a:pathLst>
                <a:path w="3758723" h="2621709">
                  <a:moveTo>
                    <a:pt x="0" y="0"/>
                  </a:moveTo>
                  <a:lnTo>
                    <a:pt x="3758723" y="0"/>
                  </a:lnTo>
                  <a:lnTo>
                    <a:pt x="3758723" y="2621709"/>
                  </a:lnTo>
                  <a:lnTo>
                    <a:pt x="0" y="262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666648" y="5212204"/>
              <a:ext cx="7027419" cy="1934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Acción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del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Atacante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Una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vez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que la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víctima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entra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al sitio,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atacante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explota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la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vulnerabilidad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IPC,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logrando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ejecutar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código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no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autorizado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que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puede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escribir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o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modificar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archivos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sistema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operativo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.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8694037" y="5135572"/>
              <a:ext cx="4799031" cy="1303441"/>
              <a:chOff x="0" y="0"/>
              <a:chExt cx="6398708" cy="1737921"/>
            </a:xfrm>
          </p:grpSpPr>
          <p:sp>
            <p:nvSpPr>
              <p:cNvPr id="15" name="AutoShape 15"/>
              <p:cNvSpPr/>
              <p:nvPr/>
            </p:nvSpPr>
            <p:spPr>
              <a:xfrm>
                <a:off x="118" y="1697692"/>
                <a:ext cx="3199193" cy="14829"/>
              </a:xfrm>
              <a:prstGeom prst="line">
                <a:avLst/>
              </a:prstGeom>
              <a:ln w="50800" cap="flat">
                <a:solidFill>
                  <a:srgbClr val="F46246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16" name="AutoShape 16"/>
              <p:cNvSpPr/>
              <p:nvPr/>
            </p:nvSpPr>
            <p:spPr>
              <a:xfrm>
                <a:off x="3199311" y="55058"/>
                <a:ext cx="0" cy="1657463"/>
              </a:xfrm>
              <a:prstGeom prst="line">
                <a:avLst/>
              </a:prstGeom>
              <a:ln w="50800" cap="flat">
                <a:solidFill>
                  <a:srgbClr val="F46246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17" name="AutoShape 17"/>
              <p:cNvSpPr/>
              <p:nvPr/>
            </p:nvSpPr>
            <p:spPr>
              <a:xfrm>
                <a:off x="3199397" y="25400"/>
                <a:ext cx="3199193" cy="14829"/>
              </a:xfrm>
              <a:prstGeom prst="line">
                <a:avLst/>
              </a:prstGeom>
              <a:ln w="50800" cap="flat">
                <a:solidFill>
                  <a:srgbClr val="F46246"/>
                </a:solidFill>
                <a:prstDash val="sysDot"/>
                <a:headEnd type="none" w="sm" len="sm"/>
                <a:tailEnd type="none" w="sm" len="sm"/>
              </a:ln>
            </p:spPr>
          </p:sp>
        </p:grp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9AB47B8E-1F3D-4A2F-DE5B-25171A83C17B}"/>
              </a:ext>
            </a:extLst>
          </p:cNvPr>
          <p:cNvGrpSpPr/>
          <p:nvPr/>
        </p:nvGrpSpPr>
        <p:grpSpPr>
          <a:xfrm>
            <a:off x="5321728" y="6431085"/>
            <a:ext cx="11937572" cy="3612832"/>
            <a:chOff x="5321728" y="6431085"/>
            <a:chExt cx="11937572" cy="3612832"/>
          </a:xfrm>
        </p:grpSpPr>
        <p:sp>
          <p:nvSpPr>
            <p:cNvPr id="5" name="Freeform 5"/>
            <p:cNvSpPr/>
            <p:nvPr/>
          </p:nvSpPr>
          <p:spPr>
            <a:xfrm>
              <a:off x="13500577" y="6431085"/>
              <a:ext cx="3758723" cy="3381600"/>
            </a:xfrm>
            <a:custGeom>
              <a:avLst/>
              <a:gdLst/>
              <a:ahLst/>
              <a:cxnLst/>
              <a:rect l="l" t="t" r="r" b="b"/>
              <a:pathLst>
                <a:path w="3758723" h="3381600">
                  <a:moveTo>
                    <a:pt x="0" y="0"/>
                  </a:moveTo>
                  <a:lnTo>
                    <a:pt x="3758723" y="0"/>
                  </a:lnTo>
                  <a:lnTo>
                    <a:pt x="3758723" y="3381600"/>
                  </a:lnTo>
                  <a:lnTo>
                    <a:pt x="0" y="33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98047" b="-60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5321728" y="7718548"/>
              <a:ext cx="6379095" cy="232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Requerimiento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Interacción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del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Usuario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Es crucial que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usuario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interactúe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(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por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ejemplo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haga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clic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un enlace) para que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ataque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tenga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éxito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, lo que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demuestra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la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importancia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de la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conciencia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sobre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seguridad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el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usuario</a:t>
              </a:r>
              <a:r>
                <a:rPr lang="en-US" sz="2200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final.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12156579" y="7750027"/>
              <a:ext cx="1344171" cy="926585"/>
              <a:chOff x="0" y="0"/>
              <a:chExt cx="1792228" cy="1235446"/>
            </a:xfrm>
          </p:grpSpPr>
          <p:sp>
            <p:nvSpPr>
              <p:cNvPr id="19" name="AutoShape 19"/>
              <p:cNvSpPr/>
              <p:nvPr/>
            </p:nvSpPr>
            <p:spPr>
              <a:xfrm>
                <a:off x="295" y="1199635"/>
                <a:ext cx="895806" cy="10413"/>
              </a:xfrm>
              <a:prstGeom prst="line">
                <a:avLst/>
              </a:prstGeom>
              <a:ln w="50800" cap="flat">
                <a:solidFill>
                  <a:srgbClr val="F46246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20" name="AutoShape 20"/>
              <p:cNvSpPr/>
              <p:nvPr/>
            </p:nvSpPr>
            <p:spPr>
              <a:xfrm>
                <a:off x="896102" y="46224"/>
                <a:ext cx="0" cy="1163824"/>
              </a:xfrm>
              <a:prstGeom prst="line">
                <a:avLst/>
              </a:prstGeom>
              <a:ln w="50800" cap="flat">
                <a:solidFill>
                  <a:srgbClr val="F46246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21" name="AutoShape 21"/>
              <p:cNvSpPr/>
              <p:nvPr/>
            </p:nvSpPr>
            <p:spPr>
              <a:xfrm>
                <a:off x="896126" y="25398"/>
                <a:ext cx="895806" cy="10413"/>
              </a:xfrm>
              <a:prstGeom prst="line">
                <a:avLst/>
              </a:prstGeom>
              <a:ln w="50800" cap="flat">
                <a:solidFill>
                  <a:srgbClr val="F46246"/>
                </a:solidFill>
                <a:prstDash val="sysDot"/>
                <a:headEnd type="none" w="sm" len="sm"/>
                <a:tailEnd type="none" w="sm" len="sm"/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51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03" b="-46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29893" y="6632674"/>
            <a:ext cx="3283268" cy="2323872"/>
          </a:xfrm>
          <a:custGeom>
            <a:avLst/>
            <a:gdLst/>
            <a:ahLst/>
            <a:cxnLst/>
            <a:rect l="l" t="t" r="r" b="b"/>
            <a:pathLst>
              <a:path w="3283268" h="2323872">
                <a:moveTo>
                  <a:pt x="0" y="0"/>
                </a:moveTo>
                <a:lnTo>
                  <a:pt x="3283268" y="0"/>
                </a:lnTo>
                <a:lnTo>
                  <a:pt x="3283268" y="2323872"/>
                </a:lnTo>
                <a:lnTo>
                  <a:pt x="0" y="2323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5F78E2E-AA62-D7B0-EDBD-64295FC4317C}"/>
              </a:ext>
            </a:extLst>
          </p:cNvPr>
          <p:cNvGrpSpPr/>
          <p:nvPr/>
        </p:nvGrpSpPr>
        <p:grpSpPr>
          <a:xfrm>
            <a:off x="10069813" y="197608"/>
            <a:ext cx="7059889" cy="9119076"/>
            <a:chOff x="10069813" y="197608"/>
            <a:chExt cx="7059889" cy="9119076"/>
          </a:xfrm>
        </p:grpSpPr>
        <p:grpSp>
          <p:nvGrpSpPr>
            <p:cNvPr id="3" name="Group 3"/>
            <p:cNvGrpSpPr/>
            <p:nvPr/>
          </p:nvGrpSpPr>
          <p:grpSpPr>
            <a:xfrm>
              <a:off x="10069813" y="911983"/>
              <a:ext cx="7059889" cy="8404701"/>
              <a:chOff x="0" y="0"/>
              <a:chExt cx="9413186" cy="112062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413186" cy="4083263"/>
              </a:xfrm>
              <a:custGeom>
                <a:avLst/>
                <a:gdLst/>
                <a:ahLst/>
                <a:cxnLst/>
                <a:rect l="l" t="t" r="r" b="b"/>
                <a:pathLst>
                  <a:path w="9413186" h="4083263">
                    <a:moveTo>
                      <a:pt x="0" y="0"/>
                    </a:moveTo>
                    <a:lnTo>
                      <a:pt x="9413186" y="0"/>
                    </a:lnTo>
                    <a:lnTo>
                      <a:pt x="9413186" y="4083263"/>
                    </a:lnTo>
                    <a:lnTo>
                      <a:pt x="0" y="40832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4083263"/>
                <a:ext cx="9413186" cy="7123005"/>
              </a:xfrm>
              <a:custGeom>
                <a:avLst/>
                <a:gdLst/>
                <a:ahLst/>
                <a:cxnLst/>
                <a:rect l="l" t="t" r="r" b="b"/>
                <a:pathLst>
                  <a:path w="9413186" h="7123005">
                    <a:moveTo>
                      <a:pt x="0" y="0"/>
                    </a:moveTo>
                    <a:lnTo>
                      <a:pt x="9413186" y="0"/>
                    </a:lnTo>
                    <a:lnTo>
                      <a:pt x="9413186" y="7123005"/>
                    </a:lnTo>
                    <a:lnTo>
                      <a:pt x="0" y="71230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1161536" y="197608"/>
              <a:ext cx="4876443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10005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CVSS v3.1 Base Score: 9.6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06335" y="9296400"/>
            <a:ext cx="11833856" cy="78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4"/>
              </a:lnSpc>
            </a:pPr>
            <a:r>
              <a:rPr lang="en-US" sz="5429" b="1">
                <a:solidFill>
                  <a:srgbClr val="F9FAFD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Catálogo del Score Base CVSS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84E7E389-AEF1-CCAC-AAA0-5459BED9C857}"/>
              </a:ext>
            </a:extLst>
          </p:cNvPr>
          <p:cNvGrpSpPr/>
          <p:nvPr/>
        </p:nvGrpSpPr>
        <p:grpSpPr>
          <a:xfrm>
            <a:off x="2129893" y="235708"/>
            <a:ext cx="5281330" cy="4716700"/>
            <a:chOff x="2129893" y="235708"/>
            <a:chExt cx="5281330" cy="4716700"/>
          </a:xfrm>
        </p:grpSpPr>
        <p:sp>
          <p:nvSpPr>
            <p:cNvPr id="6" name="Freeform 6"/>
            <p:cNvSpPr/>
            <p:nvPr/>
          </p:nvSpPr>
          <p:spPr>
            <a:xfrm>
              <a:off x="2129893" y="1160175"/>
              <a:ext cx="5281330" cy="3792233"/>
            </a:xfrm>
            <a:custGeom>
              <a:avLst/>
              <a:gdLst/>
              <a:ahLst/>
              <a:cxnLst/>
              <a:rect l="l" t="t" r="r" b="b"/>
              <a:pathLst>
                <a:path w="5281330" h="3792233">
                  <a:moveTo>
                    <a:pt x="0" y="0"/>
                  </a:moveTo>
                  <a:lnTo>
                    <a:pt x="5281330" y="0"/>
                  </a:lnTo>
                  <a:lnTo>
                    <a:pt x="5281330" y="3792233"/>
                  </a:lnTo>
                  <a:lnTo>
                    <a:pt x="0" y="3792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332336" y="235708"/>
              <a:ext cx="4876443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10005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CVSS v2.0 Base Score: 10.0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4000" y="3775105"/>
            <a:ext cx="8359564" cy="2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gracias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212</Words>
  <Application>Microsoft Office PowerPoint</Application>
  <PresentationFormat>Personalizado</PresentationFormat>
  <Paragraphs>16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Bebas Neue Cyrillic</vt:lpstr>
      <vt:lpstr>Calibri</vt:lpstr>
      <vt:lpstr>Open Sauce Heavy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EDUARDO FABRE</dc:creator>
  <cp:lastModifiedBy>Cc FABRE EDUARDO</cp:lastModifiedBy>
  <cp:revision>5</cp:revision>
  <dcterms:created xsi:type="dcterms:W3CDTF">2006-08-16T00:00:00Z</dcterms:created>
  <dcterms:modified xsi:type="dcterms:W3CDTF">2025-02-11T18:20:09Z</dcterms:modified>
  <dc:identifier>DAGeRIrzOoc</dc:identifier>
</cp:coreProperties>
</file>